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9885-F898-43DD-81D4-829CA017F0A6}" type="datetimeFigureOut">
              <a:rPr kumimoji="1" lang="ja-JP" altLang="en-US" smtClean="0"/>
              <a:t>2014/6/11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1FB8-8550-43E7-ACE2-2A365380A8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616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9885-F898-43DD-81D4-829CA017F0A6}" type="datetimeFigureOut">
              <a:rPr kumimoji="1" lang="ja-JP" altLang="en-US" smtClean="0"/>
              <a:t>2014/6/11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1FB8-8550-43E7-ACE2-2A365380A8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0828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9885-F898-43DD-81D4-829CA017F0A6}" type="datetimeFigureOut">
              <a:rPr kumimoji="1" lang="ja-JP" altLang="en-US" smtClean="0"/>
              <a:t>2014/6/11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1FB8-8550-43E7-ACE2-2A365380A8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72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9885-F898-43DD-81D4-829CA017F0A6}" type="datetimeFigureOut">
              <a:rPr kumimoji="1" lang="ja-JP" altLang="en-US" smtClean="0"/>
              <a:t>2014/6/11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1FB8-8550-43E7-ACE2-2A365380A8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7015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9885-F898-43DD-81D4-829CA017F0A6}" type="datetimeFigureOut">
              <a:rPr kumimoji="1" lang="ja-JP" altLang="en-US" smtClean="0"/>
              <a:t>2014/6/11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1FB8-8550-43E7-ACE2-2A365380A8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184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9885-F898-43DD-81D4-829CA017F0A6}" type="datetimeFigureOut">
              <a:rPr kumimoji="1" lang="ja-JP" altLang="en-US" smtClean="0"/>
              <a:t>2014/6/11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1FB8-8550-43E7-ACE2-2A365380A8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0487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9885-F898-43DD-81D4-829CA017F0A6}" type="datetimeFigureOut">
              <a:rPr kumimoji="1" lang="ja-JP" altLang="en-US" smtClean="0"/>
              <a:t>2014/6/11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1FB8-8550-43E7-ACE2-2A365380A8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8153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9885-F898-43DD-81D4-829CA017F0A6}" type="datetimeFigureOut">
              <a:rPr kumimoji="1" lang="ja-JP" altLang="en-US" smtClean="0"/>
              <a:t>2014/6/11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1FB8-8550-43E7-ACE2-2A365380A8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6845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9885-F898-43DD-81D4-829CA017F0A6}" type="datetimeFigureOut">
              <a:rPr kumimoji="1" lang="ja-JP" altLang="en-US" smtClean="0"/>
              <a:t>2014/6/11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1FB8-8550-43E7-ACE2-2A365380A8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192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9885-F898-43DD-81D4-829CA017F0A6}" type="datetimeFigureOut">
              <a:rPr kumimoji="1" lang="ja-JP" altLang="en-US" smtClean="0"/>
              <a:t>2014/6/11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1FB8-8550-43E7-ACE2-2A365380A8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155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9885-F898-43DD-81D4-829CA017F0A6}" type="datetimeFigureOut">
              <a:rPr kumimoji="1" lang="ja-JP" altLang="en-US" smtClean="0"/>
              <a:t>2014/6/11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1FB8-8550-43E7-ACE2-2A365380A8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244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F9885-F898-43DD-81D4-829CA017F0A6}" type="datetimeFigureOut">
              <a:rPr kumimoji="1" lang="ja-JP" altLang="en-US" smtClean="0"/>
              <a:t>2014/6/11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61FB8-8550-43E7-ACE2-2A365380A8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121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69" y="2276872"/>
            <a:ext cx="7764463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911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197"/>
            <a:ext cx="9144000" cy="646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16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44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310"/>
            <a:ext cx="9144000" cy="646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31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860425"/>
            <a:ext cx="7739063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214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57"/>
            <a:ext cx="9144000" cy="646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80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395"/>
            <a:ext cx="9144000" cy="594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85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57"/>
            <a:ext cx="9144000" cy="646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49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画面に合わせる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9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sakai</dc:creator>
  <cp:lastModifiedBy>sakai</cp:lastModifiedBy>
  <cp:revision>3</cp:revision>
  <dcterms:created xsi:type="dcterms:W3CDTF">2014-06-11T10:04:35Z</dcterms:created>
  <dcterms:modified xsi:type="dcterms:W3CDTF">2014-06-11T10:12:29Z</dcterms:modified>
</cp:coreProperties>
</file>